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FF2C7"/>
    <a:srgbClr val="8CC04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307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E2E042A-5072-D419-178F-123ABD6D1BF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D89FB349-4BF4-7558-1E3B-F930B2239E6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CA214F4-1B6D-B563-67C7-C1B6B05B39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3D8F6-F025-4719-B920-4C53964F949A}" type="datetimeFigureOut">
              <a:rPr lang="es-CO" smtClean="0"/>
              <a:t>14/07/2025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F713555-DEBD-EAD6-6758-1A7746F3EB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EADD4D7-5018-A5FD-AC65-B04F64E22E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69F1F-ABBF-43E4-BE1D-1B16B491680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9143591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E2FD486-8E93-4603-6F49-C8D107B8A3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52DDBC0C-FAEC-8097-E99B-515405DC8C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9B30E06-FD13-C8FA-B14D-12B0B49061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3D8F6-F025-4719-B920-4C53964F949A}" type="datetimeFigureOut">
              <a:rPr lang="es-CO" smtClean="0"/>
              <a:t>14/07/2025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E4F1FD2-E6D1-61E7-9DD8-EB994EF0E3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DA66F34-AFEB-4056-8D81-046C4B5BC3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69F1F-ABBF-43E4-BE1D-1B16B491680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610537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FC5F3ACA-866D-DEB6-0D60-314C09CDEC3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C5A42BEA-D54D-BE78-70CE-04B44E6BC6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CA3E7C8-DFFC-17B9-BEA6-59DFF33F1E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3D8F6-F025-4719-B920-4C53964F949A}" type="datetimeFigureOut">
              <a:rPr lang="es-CO" smtClean="0"/>
              <a:t>14/07/2025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26F6628-35CC-DBFA-C6C9-106BD3659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E6DABE7-5807-5C33-9EBE-3B34F1523A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69F1F-ABBF-43E4-BE1D-1B16B491680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9235596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13D8E6E-24A6-858E-2DC6-936610621F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EF43B52-B54C-2BD5-96E0-D3512A636E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E9CDFA7-CA21-0C14-719C-E7136CF4AA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3D8F6-F025-4719-B920-4C53964F949A}" type="datetimeFigureOut">
              <a:rPr lang="es-CO" smtClean="0"/>
              <a:t>14/07/2025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254ADD9-98FC-987A-7F7E-089B2FEB6F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426F97D-909B-8CBC-DC06-D3547937E0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69F1F-ABBF-43E4-BE1D-1B16B491680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2808890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83944FA-9FD4-7FA5-8035-B32B79AA86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BCCE597-FB1A-7151-5386-36F6835B48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392ED92-E256-827D-80CB-DC8DEA6F01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3D8F6-F025-4719-B920-4C53964F949A}" type="datetimeFigureOut">
              <a:rPr lang="es-CO" smtClean="0"/>
              <a:t>14/07/2025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E362338-EA23-33B1-1930-2E00D162DC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B9C5DCF-7035-BA5D-F720-A1E37C59C9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69F1F-ABBF-43E4-BE1D-1B16B491680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4935105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2B52688-D639-3EC0-A963-7F9C47E6FE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9AE704D-5E72-562C-DF6E-A1B926A6669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2E6CE585-241D-D597-3B65-2040B3EAB80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76E309E6-6419-E468-475E-0416BD12B1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3D8F6-F025-4719-B920-4C53964F949A}" type="datetimeFigureOut">
              <a:rPr lang="es-CO" smtClean="0"/>
              <a:t>14/07/2025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2AB82499-6F6E-8CBC-9CED-AA018165B2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3EE7A8C9-DB69-B111-D4B2-47FEA1154E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69F1F-ABBF-43E4-BE1D-1B16B491680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529894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77DB04A-53AB-8835-60DC-7E55D0AF59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69D30F3-83FC-D646-B30F-8559B2FAEF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3E55D8D2-1420-91F5-3AD1-388FB22998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B17A5EE5-8397-6F3F-C080-9C044C6F82B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6E66801E-F4B4-2DAE-CDF0-2E94A7F0F73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575D8A53-EE0C-3C43-ACA3-B7DE5D9D27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3D8F6-F025-4719-B920-4C53964F949A}" type="datetimeFigureOut">
              <a:rPr lang="es-CO" smtClean="0"/>
              <a:t>14/07/2025</a:t>
            </a:fld>
            <a:endParaRPr lang="es-CO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CC4C3E27-0184-831B-BE44-B6F6FB0599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3A085EC4-01F2-6344-B8F1-203CD6D620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69F1F-ABBF-43E4-BE1D-1B16B491680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7446716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96486C2-A872-8FA6-BFE1-3A892EE3A3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876600B6-428F-FA1C-3ABD-9425E8B333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3D8F6-F025-4719-B920-4C53964F949A}" type="datetimeFigureOut">
              <a:rPr lang="es-CO" smtClean="0"/>
              <a:t>14/07/2025</a:t>
            </a:fld>
            <a:endParaRPr lang="es-CO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80B77333-EEF7-AD8A-8FA0-9B2D099667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095D1443-8376-2505-22DF-A7694B1D5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69F1F-ABBF-43E4-BE1D-1B16B491680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3978738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5347563D-3370-F3C0-D7E0-4522986585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3D8F6-F025-4719-B920-4C53964F949A}" type="datetimeFigureOut">
              <a:rPr lang="es-CO" smtClean="0"/>
              <a:t>14/07/2025</a:t>
            </a:fld>
            <a:endParaRPr lang="es-CO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7F092208-1C23-CBAD-CD3D-B40D4A31F5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698E27D1-35A4-9E60-96D1-DDE0F4974C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69F1F-ABBF-43E4-BE1D-1B16B491680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6232003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B1D6DE7-4B7E-D2A1-EFEF-F95DCF8F3C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2CFDADF-DA78-BC70-F26C-E14921126C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79D9B457-8B13-F3E2-CE69-895C1929D7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23A66EB9-9786-843D-FFDE-A7BC2755A3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3D8F6-F025-4719-B920-4C53964F949A}" type="datetimeFigureOut">
              <a:rPr lang="es-CO" smtClean="0"/>
              <a:t>14/07/2025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DB3ECA47-C36D-ADD8-CF3A-C76E6120B8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D46E55DC-63F4-6AEC-239E-208DD80C9B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69F1F-ABBF-43E4-BE1D-1B16B491680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7779566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FCCAEE4-8919-5B19-DA87-EC27D612B1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46C297F5-CE07-CB3C-DF39-23299F3E725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271BDA6A-C6A2-26BA-BDEF-C77175B7767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9553BF27-CF6D-C9EA-7533-C86F67A082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3D8F6-F025-4719-B920-4C53964F949A}" type="datetimeFigureOut">
              <a:rPr lang="es-CO" smtClean="0"/>
              <a:t>14/07/2025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501720A8-0E26-F97C-3C61-90D5258490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CC4081D-B19D-0057-1E8A-6000218CCE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69F1F-ABBF-43E4-BE1D-1B16B491680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9311687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000D9E64-0523-A871-211B-67AB2A391B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1668AE6-6E57-5C3D-943D-EA27B63B3C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C50DA88-E8F9-186D-8430-8C23F912034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E63D8F6-F025-4719-B920-4C53964F949A}" type="datetimeFigureOut">
              <a:rPr lang="es-CO" smtClean="0"/>
              <a:t>14/07/2025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44305F2-6C4D-0829-5C4E-7518DE09A58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0008B9C-854D-08B8-34F6-77C5EC02B2B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6069F1F-ABBF-43E4-BE1D-1B16B491680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5120193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FF2C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lipse 5">
            <a:extLst>
              <a:ext uri="{FF2B5EF4-FFF2-40B4-BE49-F238E27FC236}">
                <a16:creationId xmlns:a16="http://schemas.microsoft.com/office/drawing/2014/main" id="{872DEA56-36BF-7A73-210A-9E3EC7820ACD}"/>
              </a:ext>
            </a:extLst>
          </p:cNvPr>
          <p:cNvSpPr/>
          <p:nvPr/>
        </p:nvSpPr>
        <p:spPr>
          <a:xfrm>
            <a:off x="1359567" y="1355984"/>
            <a:ext cx="2170444" cy="2170444"/>
          </a:xfrm>
          <a:prstGeom prst="ellipse">
            <a:avLst/>
          </a:prstGeom>
          <a:solidFill>
            <a:srgbClr val="8CC04E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/>
              <a:t>Acción</a:t>
            </a:r>
            <a:endParaRPr lang="es-CO" dirty="0"/>
          </a:p>
        </p:txBody>
      </p:sp>
      <p:sp>
        <p:nvSpPr>
          <p:cNvPr id="7" name="Elipse 6">
            <a:extLst>
              <a:ext uri="{FF2B5EF4-FFF2-40B4-BE49-F238E27FC236}">
                <a16:creationId xmlns:a16="http://schemas.microsoft.com/office/drawing/2014/main" id="{545A7B76-43B3-5FC1-8670-1AD9D6DDCC9F}"/>
              </a:ext>
            </a:extLst>
          </p:cNvPr>
          <p:cNvSpPr/>
          <p:nvPr/>
        </p:nvSpPr>
        <p:spPr>
          <a:xfrm>
            <a:off x="3773386" y="1355984"/>
            <a:ext cx="2170444" cy="2170444"/>
          </a:xfrm>
          <a:prstGeom prst="ellipse">
            <a:avLst/>
          </a:prstGeom>
          <a:solidFill>
            <a:srgbClr val="8CC04E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/>
              <a:t>Acción</a:t>
            </a:r>
            <a:endParaRPr lang="es-CO" dirty="0"/>
          </a:p>
        </p:txBody>
      </p:sp>
      <p:sp>
        <p:nvSpPr>
          <p:cNvPr id="8" name="Elipse 7">
            <a:extLst>
              <a:ext uri="{FF2B5EF4-FFF2-40B4-BE49-F238E27FC236}">
                <a16:creationId xmlns:a16="http://schemas.microsoft.com/office/drawing/2014/main" id="{B221EC1A-9AEF-6E07-8653-6FFED70A6D1E}"/>
              </a:ext>
            </a:extLst>
          </p:cNvPr>
          <p:cNvSpPr/>
          <p:nvPr/>
        </p:nvSpPr>
        <p:spPr>
          <a:xfrm>
            <a:off x="6187205" y="1355984"/>
            <a:ext cx="2170444" cy="2170444"/>
          </a:xfrm>
          <a:prstGeom prst="ellipse">
            <a:avLst/>
          </a:prstGeom>
          <a:solidFill>
            <a:srgbClr val="8CC04E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/>
              <a:t>Acción</a:t>
            </a:r>
            <a:endParaRPr lang="es-CO" dirty="0"/>
          </a:p>
        </p:txBody>
      </p:sp>
      <p:sp>
        <p:nvSpPr>
          <p:cNvPr id="9" name="Elipse 8">
            <a:extLst>
              <a:ext uri="{FF2B5EF4-FFF2-40B4-BE49-F238E27FC236}">
                <a16:creationId xmlns:a16="http://schemas.microsoft.com/office/drawing/2014/main" id="{3F165E7C-57FF-0175-C237-361643616A11}"/>
              </a:ext>
            </a:extLst>
          </p:cNvPr>
          <p:cNvSpPr/>
          <p:nvPr/>
        </p:nvSpPr>
        <p:spPr>
          <a:xfrm>
            <a:off x="8601024" y="1355984"/>
            <a:ext cx="2170444" cy="2170444"/>
          </a:xfrm>
          <a:prstGeom prst="ellipse">
            <a:avLst/>
          </a:prstGeom>
          <a:solidFill>
            <a:srgbClr val="8CC04E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/>
              <a:t>Acción</a:t>
            </a:r>
            <a:endParaRPr lang="es-CO" dirty="0"/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18BEB338-83A6-D724-FF29-17A2C322A7DA}"/>
              </a:ext>
            </a:extLst>
          </p:cNvPr>
          <p:cNvSpPr txBox="1"/>
          <p:nvPr/>
        </p:nvSpPr>
        <p:spPr>
          <a:xfrm>
            <a:off x="-530943" y="6231740"/>
            <a:ext cx="26252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b="1" dirty="0"/>
              <a:t>Plantilla</a:t>
            </a:r>
            <a:r>
              <a:rPr lang="es-ES" dirty="0"/>
              <a:t> Igualdad</a:t>
            </a:r>
            <a:endParaRPr lang="es-CO" dirty="0"/>
          </a:p>
        </p:txBody>
      </p:sp>
      <p:sp>
        <p:nvSpPr>
          <p:cNvPr id="11" name="Elipse 10">
            <a:extLst>
              <a:ext uri="{FF2B5EF4-FFF2-40B4-BE49-F238E27FC236}">
                <a16:creationId xmlns:a16="http://schemas.microsoft.com/office/drawing/2014/main" id="{0148AA92-9308-817A-C600-94CDBA393D8B}"/>
              </a:ext>
            </a:extLst>
          </p:cNvPr>
          <p:cNvSpPr/>
          <p:nvPr/>
        </p:nvSpPr>
        <p:spPr>
          <a:xfrm>
            <a:off x="1359567" y="3696061"/>
            <a:ext cx="2170444" cy="2170444"/>
          </a:xfrm>
          <a:prstGeom prst="ellipse">
            <a:avLst/>
          </a:prstGeom>
          <a:solidFill>
            <a:srgbClr val="8CC04E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/>
              <a:t>Acción</a:t>
            </a:r>
            <a:endParaRPr lang="es-CO" dirty="0"/>
          </a:p>
        </p:txBody>
      </p:sp>
      <p:sp>
        <p:nvSpPr>
          <p:cNvPr id="12" name="Elipse 11">
            <a:extLst>
              <a:ext uri="{FF2B5EF4-FFF2-40B4-BE49-F238E27FC236}">
                <a16:creationId xmlns:a16="http://schemas.microsoft.com/office/drawing/2014/main" id="{4C9C75DB-B554-D4C0-193D-DA20D02E783E}"/>
              </a:ext>
            </a:extLst>
          </p:cNvPr>
          <p:cNvSpPr/>
          <p:nvPr/>
        </p:nvSpPr>
        <p:spPr>
          <a:xfrm>
            <a:off x="3773386" y="3696061"/>
            <a:ext cx="2170444" cy="2170444"/>
          </a:xfrm>
          <a:prstGeom prst="ellipse">
            <a:avLst/>
          </a:prstGeom>
          <a:solidFill>
            <a:srgbClr val="8CC04E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/>
              <a:t>Acción</a:t>
            </a:r>
            <a:endParaRPr lang="es-CO" dirty="0"/>
          </a:p>
        </p:txBody>
      </p:sp>
      <p:sp>
        <p:nvSpPr>
          <p:cNvPr id="13" name="Elipse 12">
            <a:extLst>
              <a:ext uri="{FF2B5EF4-FFF2-40B4-BE49-F238E27FC236}">
                <a16:creationId xmlns:a16="http://schemas.microsoft.com/office/drawing/2014/main" id="{B08B4BAB-BC57-6F56-F80F-A0C853720ED6}"/>
              </a:ext>
            </a:extLst>
          </p:cNvPr>
          <p:cNvSpPr/>
          <p:nvPr/>
        </p:nvSpPr>
        <p:spPr>
          <a:xfrm>
            <a:off x="6187205" y="3696061"/>
            <a:ext cx="2170444" cy="2170444"/>
          </a:xfrm>
          <a:prstGeom prst="ellipse">
            <a:avLst/>
          </a:prstGeom>
          <a:solidFill>
            <a:srgbClr val="8CC04E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/>
              <a:t>Acción</a:t>
            </a:r>
            <a:endParaRPr lang="es-CO" dirty="0"/>
          </a:p>
        </p:txBody>
      </p:sp>
      <p:sp>
        <p:nvSpPr>
          <p:cNvPr id="14" name="Elipse 13">
            <a:extLst>
              <a:ext uri="{FF2B5EF4-FFF2-40B4-BE49-F238E27FC236}">
                <a16:creationId xmlns:a16="http://schemas.microsoft.com/office/drawing/2014/main" id="{D2890551-DE7F-D60B-2255-FB212B4497F2}"/>
              </a:ext>
            </a:extLst>
          </p:cNvPr>
          <p:cNvSpPr/>
          <p:nvPr/>
        </p:nvSpPr>
        <p:spPr>
          <a:xfrm>
            <a:off x="8601024" y="3696061"/>
            <a:ext cx="2170444" cy="2170444"/>
          </a:xfrm>
          <a:prstGeom prst="ellipse">
            <a:avLst/>
          </a:prstGeom>
          <a:solidFill>
            <a:srgbClr val="8CC04E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/>
              <a:t>Acción</a:t>
            </a:r>
            <a:endParaRPr lang="es-CO" dirty="0"/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37163A75-949B-1F3E-0B6C-A3DE377503A5}"/>
              </a:ext>
            </a:extLst>
          </p:cNvPr>
          <p:cNvSpPr txBox="1"/>
          <p:nvPr/>
        </p:nvSpPr>
        <p:spPr>
          <a:xfrm>
            <a:off x="127821" y="6494206"/>
            <a:ext cx="11916695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300" dirty="0"/>
              <a:t>De acuerdo con las respuestas del participante, elimine los círculos que sobren o agregue nuevos seleccionando uno y usando los comandos  </a:t>
            </a:r>
            <a:r>
              <a:rPr lang="es-ES" sz="1300" dirty="0" err="1"/>
              <a:t>Ctrl</a:t>
            </a:r>
            <a:r>
              <a:rPr lang="es-ES" sz="1300" dirty="0"/>
              <a:t> + c / </a:t>
            </a:r>
            <a:r>
              <a:rPr lang="es-ES" sz="1300" dirty="0" err="1"/>
              <a:t>Crtl</a:t>
            </a:r>
            <a:r>
              <a:rPr lang="es-ES" sz="1300" dirty="0"/>
              <a:t> + v</a:t>
            </a:r>
            <a:endParaRPr lang="es-CO" sz="1300" dirty="0"/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DB212D05-F407-0D13-241B-65709A10AF03}"/>
              </a:ext>
            </a:extLst>
          </p:cNvPr>
          <p:cNvSpPr txBox="1"/>
          <p:nvPr/>
        </p:nvSpPr>
        <p:spPr>
          <a:xfrm>
            <a:off x="262027" y="163306"/>
            <a:ext cx="1151701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Participante:</a:t>
            </a:r>
          </a:p>
          <a:p>
            <a:r>
              <a:rPr lang="es-ES" dirty="0"/>
              <a:t>Fecha:</a:t>
            </a:r>
          </a:p>
          <a:p>
            <a:r>
              <a:rPr lang="es-ES" dirty="0"/>
              <a:t>Investigador: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79241423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45</Words>
  <Application>Microsoft Office PowerPoint</Application>
  <PresentationFormat>Panorámica</PresentationFormat>
  <Paragraphs>13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Javier Eduardo Cerra Vargas</dc:creator>
  <cp:lastModifiedBy>Javier Eduardo Cerra Vargas</cp:lastModifiedBy>
  <cp:revision>3</cp:revision>
  <dcterms:created xsi:type="dcterms:W3CDTF">2025-07-14T23:01:16Z</dcterms:created>
  <dcterms:modified xsi:type="dcterms:W3CDTF">2025-07-14T23:13:42Z</dcterms:modified>
</cp:coreProperties>
</file>